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" r:id="rId2"/>
    <p:sldId id="256" r:id="rId3"/>
    <p:sldId id="257" r:id="rId4"/>
    <p:sldId id="260" r:id="rId5"/>
    <p:sldId id="261" r:id="rId6"/>
    <p:sldId id="269" r:id="rId7"/>
    <p:sldId id="270" r:id="rId8"/>
    <p:sldId id="271" r:id="rId9"/>
    <p:sldId id="258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3/18/2025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3/18/2025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3/18/2025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3/18/2025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7.Tính đa hình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4289A5-9C71-5100-85CE-ADFFB17B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140" y="0"/>
            <a:ext cx="3712460" cy="4409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C5E2B7-D00B-9555-C981-2786841BF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18" y="3719317"/>
            <a:ext cx="3438144" cy="2624382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6E075D-2A69-A33A-84E8-3DAA457DA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708" y="4500881"/>
            <a:ext cx="3707892" cy="1855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91CC9-F038-0FCC-C689-7EB32C035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204" y="868240"/>
            <a:ext cx="3438143" cy="12655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8. Mixins progaming</a:t>
            </a:r>
          </a:p>
        </p:txBody>
      </p:sp>
      <p:pic>
        <p:nvPicPr>
          <p:cNvPr id="16" name="Picture 1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5D75420-1EF7-E762-C2AB-7D731C31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6" b="21071"/>
          <a:stretch/>
        </p:blipFill>
        <p:spPr>
          <a:xfrm>
            <a:off x="8083365" y="321732"/>
            <a:ext cx="3797570" cy="2010551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A41BF29-7085-006C-D538-868D1945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4" b="558"/>
          <a:stretch/>
        </p:blipFill>
        <p:spPr>
          <a:xfrm>
            <a:off x="4202549" y="321732"/>
            <a:ext cx="3793472" cy="4111323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2DB9FCB-B117-D22A-D800-979C6A629A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832" b="4"/>
          <a:stretch/>
        </p:blipFill>
        <p:spPr>
          <a:xfrm>
            <a:off x="310652" y="321730"/>
            <a:ext cx="3797984" cy="2010552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9E612F6-E3B8-C960-5C3A-CF41C9CF26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" b="9252"/>
          <a:stretch/>
        </p:blipFill>
        <p:spPr>
          <a:xfrm>
            <a:off x="317634" y="2422097"/>
            <a:ext cx="3794760" cy="2013804"/>
          </a:xfrm>
          <a:prstGeom prst="rect">
            <a:avLst/>
          </a:prstGeom>
        </p:spPr>
      </p:pic>
      <p:pic>
        <p:nvPicPr>
          <p:cNvPr id="18" name="Picture 1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B82A9BB-B78E-DBAD-63F2-ABF2D654EB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41" b="12935"/>
          <a:stretch/>
        </p:blipFill>
        <p:spPr>
          <a:xfrm>
            <a:off x="8082952" y="2431705"/>
            <a:ext cx="3797983" cy="2000947"/>
          </a:xfrm>
          <a:prstGeom prst="rect">
            <a:avLst/>
          </a:prstGeom>
        </p:spPr>
      </p:pic>
      <p:pic>
        <p:nvPicPr>
          <p:cNvPr id="12" name="Picture 1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4F1E3B6-FBA1-0AC8-EDA9-340CF19E2C3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" b="22225"/>
          <a:stretch/>
        </p:blipFill>
        <p:spPr>
          <a:xfrm>
            <a:off x="317634" y="4525716"/>
            <a:ext cx="3794760" cy="201055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2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11989" y="2219413"/>
            <a:ext cx="8029578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Flutter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1.Queue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247D2-9574-52DE-0AC8-4C85C4B62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560" y="1"/>
            <a:ext cx="8219440" cy="68397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dirty="0"/>
              <a:t>.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Convert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giữa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các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cấu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trúc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dữ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liệu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: List, Maps, Sets, Queue </a:t>
            </a:r>
            <a:r>
              <a:rPr lang="en-US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Dart</a:t>
            </a:r>
            <a:br>
              <a:rPr lang="en-US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3BA0F-E6D9-F0E8-18F0-419F0D7C0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82"/>
            <a:ext cx="6096000" cy="5436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85BAB-6D07-2DC1-252C-EE21E8D8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34482"/>
            <a:ext cx="6058746" cy="54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27DE0-7824-B34A-2FDF-AFE188427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E6A08-97B8-1427-03C8-F52DCF28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3.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Các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cách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sử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dụng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vòng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lặp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(Loop)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trong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ngôn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ngữ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Dart</a:t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C30EA-8B42-D091-34C0-537D3732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C9014-E41C-1292-3B77-1D990FF0A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0344"/>
            <a:ext cx="12191999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2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CEAA8-E3C6-947E-6010-B7CBB8B9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5DC9-A8CC-9EB4-CC4B-B7CEA035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Function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93127-0EE1-0F54-7284-BBA4C77E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27E6F-A4A2-7AEB-C2C8-130CFDED4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51" y="625151"/>
            <a:ext cx="6724260" cy="55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983532-E54A-2D61-44A2-285E20B88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3502-D4E0-81A2-9B62-C7F299C72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Kế thừa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FFD6C4-0FB9-7019-CEE2-0E3D0AB75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464" y="2534288"/>
            <a:ext cx="3758184" cy="3218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5D376A-B3FF-E2CD-D6F1-47249214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" y="2500860"/>
            <a:ext cx="3758184" cy="3205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1E7B34-3BE6-F0F0-D70D-5A2295CC5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534288"/>
            <a:ext cx="3758184" cy="31520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5505C-C418-BEB2-86BF-BB97F27CE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26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6.ABSTRACT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F0DA40-CAFC-8289-71AD-703403E8A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716" y="2205020"/>
            <a:ext cx="3730612" cy="3600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F3FE82-4F06-B2D0-2D5E-A868A8578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21" y="2205020"/>
            <a:ext cx="3758184" cy="358175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A0BE3B-158A-4EDF-80DC-E394A0D1600F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588158-AD43-916B-473B-E8C667E3A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7" y="2205020"/>
            <a:ext cx="4336367" cy="358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102</Words>
  <Application>Microsoft Office PowerPoint</Application>
  <PresentationFormat>Widescreen</PresentationFormat>
  <Paragraphs>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Lato</vt:lpstr>
      <vt:lpstr>Roboto</vt:lpstr>
      <vt:lpstr>Office Theme</vt:lpstr>
      <vt:lpstr>PowerPoint Presentation</vt:lpstr>
      <vt:lpstr>Báo cáo tuần 2 Họ và tên: Nguyễn Kỳ Anh MSSV:20225793 GR1 GVHD: Nguyễn Đức Toàn</vt:lpstr>
      <vt:lpstr>PowerPoint Presentation</vt:lpstr>
      <vt:lpstr>1.Queue</vt:lpstr>
      <vt:lpstr>2. Convert giữa các cấu trúc dữ liệu: List, Maps, Sets, Queue trong Dart </vt:lpstr>
      <vt:lpstr>3. Các cách sử dụng vòng lặp (Loop) trong ngôn ngữ Dart </vt:lpstr>
      <vt:lpstr>4. Function</vt:lpstr>
      <vt:lpstr>5. Kế thừa</vt:lpstr>
      <vt:lpstr>6.ABSTRACT</vt:lpstr>
      <vt:lpstr>7.Tính đa hình</vt:lpstr>
      <vt:lpstr>8. Mixins progaming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14</cp:revision>
  <dcterms:created xsi:type="dcterms:W3CDTF">2021-05-28T04:32:29Z</dcterms:created>
  <dcterms:modified xsi:type="dcterms:W3CDTF">2025-03-18T15:48:52Z</dcterms:modified>
</cp:coreProperties>
</file>